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671425" cy="8640763"/>
  <p:notesSz cx="6858000" cy="9144000"/>
  <p:defaultTextStyle>
    <a:defPPr>
      <a:defRPr lang="en-US"/>
    </a:defPPr>
    <a:lvl1pPr marL="0" algn="l" defTabSz="1022939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1pPr>
    <a:lvl2pPr marL="511470" algn="l" defTabSz="1022939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2pPr>
    <a:lvl3pPr marL="1022939" algn="l" defTabSz="1022939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3pPr>
    <a:lvl4pPr marL="1534409" algn="l" defTabSz="1022939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4pPr>
    <a:lvl5pPr marL="2045879" algn="l" defTabSz="1022939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5pPr>
    <a:lvl6pPr marL="2557348" algn="l" defTabSz="1022939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6pPr>
    <a:lvl7pPr marL="3068818" algn="l" defTabSz="1022939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7pPr>
    <a:lvl8pPr marL="3580287" algn="l" defTabSz="1022939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8pPr>
    <a:lvl9pPr marL="4091757" algn="l" defTabSz="1022939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127" userDrawn="1">
          <p15:clr>
            <a:srgbClr val="A4A3A4"/>
          </p15:clr>
        </p15:guide>
        <p15:guide id="3" pos="3855" userDrawn="1">
          <p15:clr>
            <a:srgbClr val="A4A3A4"/>
          </p15:clr>
        </p15:guide>
        <p15:guide id="4" orient="horz" pos="27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9"/>
  </p:normalViewPr>
  <p:slideViewPr>
    <p:cSldViewPr snapToGrid="0" snapToObjects="1" showGuides="1">
      <p:cViewPr varScale="1">
        <p:scale>
          <a:sx n="50" d="100"/>
          <a:sy n="50" d="100"/>
        </p:scale>
        <p:origin x="1184" y="52"/>
      </p:cViewPr>
      <p:guideLst>
        <p:guide pos="4127"/>
        <p:guide pos="3855"/>
        <p:guide orient="horz" pos="27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ED11E-8BC4-0F4C-8F61-C53B307B29C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143000"/>
            <a:ext cx="45243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CEBB4-47E2-8E41-8CD6-125545F6BA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6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2939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1pPr>
    <a:lvl2pPr marL="511470" algn="l" defTabSz="1022939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2pPr>
    <a:lvl3pPr marL="1022939" algn="l" defTabSz="1022939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3pPr>
    <a:lvl4pPr marL="1534409" algn="l" defTabSz="1022939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4pPr>
    <a:lvl5pPr marL="2045879" algn="l" defTabSz="1022939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5pPr>
    <a:lvl6pPr marL="2557348" algn="l" defTabSz="1022939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6pPr>
    <a:lvl7pPr marL="3068818" algn="l" defTabSz="1022939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7pPr>
    <a:lvl8pPr marL="3580287" algn="l" defTabSz="1022939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8pPr>
    <a:lvl9pPr marL="4091757" algn="l" defTabSz="1022939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7CEBB4-47E2-8E41-8CD6-125545F6BA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4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0357" y="1414125"/>
            <a:ext cx="10770711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928" y="4538401"/>
            <a:ext cx="9503569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8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989" y="460041"/>
            <a:ext cx="2732276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161" y="460041"/>
            <a:ext cx="8038435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2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1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561" y="2154193"/>
            <a:ext cx="10929104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561" y="5782513"/>
            <a:ext cx="10929104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8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160" y="2300203"/>
            <a:ext cx="5385356" cy="5482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4909" y="2300203"/>
            <a:ext cx="5385356" cy="5482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6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811" y="460043"/>
            <a:ext cx="10929104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812" y="2118188"/>
            <a:ext cx="536060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2812" y="3156278"/>
            <a:ext cx="5360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4910" y="2118188"/>
            <a:ext cx="538700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4910" y="3156278"/>
            <a:ext cx="53870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0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5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811" y="576051"/>
            <a:ext cx="408686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7006" y="1244112"/>
            <a:ext cx="6414909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2811" y="2592229"/>
            <a:ext cx="408686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4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811" y="576051"/>
            <a:ext cx="408686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87006" y="1244112"/>
            <a:ext cx="6414909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2811" y="2592229"/>
            <a:ext cx="408686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9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1161" y="460043"/>
            <a:ext cx="10929104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161" y="2300203"/>
            <a:ext cx="10929104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1160" y="8008709"/>
            <a:ext cx="2851071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DDC58-EFD7-CD46-9F50-544FD0EE9F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410" y="8008709"/>
            <a:ext cx="427660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9194" y="8008709"/>
            <a:ext cx="2851071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1EBB-9866-354B-80B7-87E947DD00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5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FB1DEA9-288E-684A-AF62-4339CC744F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2763" y="7048299"/>
            <a:ext cx="1646238" cy="118368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6B215C-C45E-D74F-BD16-CCBC6504E898}"/>
              </a:ext>
            </a:extLst>
          </p:cNvPr>
          <p:cNvCxnSpPr/>
          <p:nvPr/>
        </p:nvCxnSpPr>
        <p:spPr>
          <a:xfrm flipH="1">
            <a:off x="237067" y="8032750"/>
            <a:ext cx="10850430" cy="0"/>
          </a:xfrm>
          <a:prstGeom prst="line">
            <a:avLst/>
          </a:prstGeom>
          <a:ln w="406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2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</TotalTime>
  <Words>1</Words>
  <Application>Microsoft Office PowerPoint</Application>
  <PresentationFormat>Aangepast</PresentationFormat>
  <Paragraphs>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INDESTEGE Sophie</cp:lastModifiedBy>
  <cp:revision>3</cp:revision>
  <dcterms:created xsi:type="dcterms:W3CDTF">2021-10-13T13:52:40Z</dcterms:created>
  <dcterms:modified xsi:type="dcterms:W3CDTF">2021-10-18T08:49:46Z</dcterms:modified>
</cp:coreProperties>
</file>